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3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5B3B-263A-45AD-A3FA-8722A9461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D694E-51E6-4DA9-9CA8-D2BD16289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3575B-D8B1-465A-BD2F-CBE96DB53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FBF7-6EC4-4934-BD74-98626A6B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9A6EA-993E-4AC1-BF8D-5C5E3BEA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A3C59-580A-415B-8380-3B4055E5C8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569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E2A1-CBA1-45CA-BD53-5DBFDC23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E35A1-1490-4B6B-81C4-437C216E7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E35A1-7F26-494E-9FA4-84406964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B0D8D-E7E1-4C4B-A1A1-7BC8903C6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1DB76-7AF8-4B17-B888-43DE830B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0EB5D-ACDC-403B-856A-0F1821859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3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17C9B0-5610-41F0-B3A4-6FCB70DA7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68AC3-3A56-4771-B7D2-AF38ABE6B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85A20-B578-48C5-972F-0F511310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A1B04-AAFB-4E7A-AA67-27DE9B98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FC16-AE93-445E-9716-00D6BB55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EAE4-D504-4A68-9DEE-9172F9A54C4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337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07BB7-A57D-4C36-B409-F8D32096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C5D54-D964-44AF-A08B-AD1434A4A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85418-38C8-4D76-B9E5-9649FAE4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584A-70F0-4713-B4EB-3FB42E43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B7266-3462-4CEE-B72E-49171EA3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04E22-69EA-4426-8FE2-1079A82D50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82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F822-63EA-4862-A8B9-A6BCAD79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468D5-E27C-433C-A58F-0A7464970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BAF10-8412-4820-B112-BC21D887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7A766-DEA7-410A-B836-76F01A55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1359E-82AA-45E5-857B-2D3FD18B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19E59-6812-4474-8A1F-953A0C5E95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042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DB9F-DD28-4969-9B5B-A3826D87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A01B4-6BBB-414E-BA86-782601371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3B9BB-1BB7-4EA3-824A-F5523642D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8041B-FDF2-49E3-9C27-8584EE67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56258-3717-4FB6-8430-D962FB27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87AE9-39F5-4551-B5FB-4F31D668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40602-7E18-4602-83E8-8A77F68F2B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76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BE29-5B87-4279-BD4C-B07B396BB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44D0A-D0D8-478B-AE80-058CF492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064EB-356C-4847-84D7-7C790C88A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C8E2A-D725-40CA-9FFC-8B67E5D92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496DE-9F08-42B9-9323-A8BC1A4ED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8A55D-E8C2-4B86-8C3F-19B44A6B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73CB0-0680-4019-AA01-DD04DD0B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0E6EE-4428-45A1-A1AB-3B7E0488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D1941-AC15-4B0B-8D02-342DCA1F25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898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D60E-B673-4E8C-9879-564A060F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22C5A-2BB0-4D3E-A485-077127DF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81924-EDBA-4E9F-940A-6EE4A3CF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F9B16-AFD1-40D3-A9BF-0C04D648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467C9-A5B1-48BB-BD6D-867B7A2474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020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C28EC-5BC5-4274-B590-6832E36C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C485B-2C23-4575-8159-CBD92CD4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75164-E2FC-429C-A16C-F948C7FA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868D0-3F01-4691-A918-92133B5F28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636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BA13-E96B-4F2B-B409-1A826AED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4F515-034D-4194-AD10-9E498C8A0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E613C-D716-496E-88EE-AE54568A8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92E67-392D-4018-BF24-04B9A546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02717-86E2-4714-9D41-33AF5BDF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04533-DDB9-4E0F-A02A-DAC57D93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569E7-9D45-40BC-8565-0E10E5A907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41BE-0CD5-4DFA-A51C-5D79E250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ED8B8-215C-455C-99D6-A58C2065A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93B2C-9FDB-497E-8BEC-F2F449812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F0E1D-AD50-4DBD-8174-45F1898A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1A23F-735D-429E-8DB0-71BB8F76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B1289-B8A8-4479-B215-016AE589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A97EF-D2AB-4DE3-BF14-003FEDD902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817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5BA6F-EEB7-4C52-BFFF-6C0552726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8432A6-D712-41FF-8380-1315A85EE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6A99D3-3F1A-4322-86D8-AA88917094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026E2E-6739-4736-B410-569D11F20C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892A69-9771-4592-9CCC-43937CC80F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B3DAA1-1E90-44E9-8CC5-9D9AB8D859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C1378E2-C435-412D-9B68-48A73C8E7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503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A99F1F-13E9-4048-8AF9-E44E05298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247" y="457200"/>
            <a:ext cx="8179506" cy="1115415"/>
          </a:xfrm>
        </p:spPr>
        <p:txBody>
          <a:bodyPr>
            <a:normAutofit/>
          </a:bodyPr>
          <a:lstStyle/>
          <a:p>
            <a:r>
              <a:rPr lang="zh-CN" altLang="en-US" b="1" dirty="0">
                <a:ln>
                  <a:solidFill>
                    <a:srgbClr val="C00000"/>
                  </a:solidFill>
                </a:ln>
              </a:rPr>
              <a:t>願你崇高</a:t>
            </a:r>
            <a:endParaRPr lang="en-US" b="1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5" name="Picture 4" descr="A picture containing sky, candle, lit, nature&#10;&#10;Description automatically generated">
            <a:extLst>
              <a:ext uri="{FF2B5EF4-FFF2-40B4-BE49-F238E27FC236}">
                <a16:creationId xmlns:a16="http://schemas.microsoft.com/office/drawing/2014/main" id="{C69E361D-697E-442E-B53C-6DC261DF92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8" r="23897"/>
          <a:stretch/>
        </p:blipFill>
        <p:spPr>
          <a:xfrm>
            <a:off x="241221" y="2819400"/>
            <a:ext cx="2846070" cy="3930978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C1EEF01-6AAD-4993-BAD1-212FEBC996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4" r="16986" b="1"/>
          <a:stretch/>
        </p:blipFill>
        <p:spPr>
          <a:xfrm>
            <a:off x="3148788" y="2819400"/>
            <a:ext cx="2846070" cy="39309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7AA820-180A-4FFC-8AC3-4160A340F02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1" r="22369" b="2"/>
          <a:stretch/>
        </p:blipFill>
        <p:spPr>
          <a:xfrm>
            <a:off x="6056356" y="2819400"/>
            <a:ext cx="2846070" cy="393097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188E89-AF78-40F6-B787-E9BD9C625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43000" y="5778706"/>
            <a:ext cx="6858000" cy="0"/>
          </a:xfrm>
          <a:prstGeom prst="line">
            <a:avLst/>
          </a:prstGeom>
          <a:ln w="19050">
            <a:solidFill>
              <a:srgbClr val="FEF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D54E9AE-1DEA-46B9-B944-84EBDF3A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247" y="1640562"/>
            <a:ext cx="8179506" cy="770253"/>
          </a:xfrm>
        </p:spPr>
        <p:txBody>
          <a:bodyPr>
            <a:noAutofit/>
          </a:bodyPr>
          <a:lstStyle/>
          <a:p>
            <a:r>
              <a:rPr lang="en-US" sz="4400" dirty="0">
                <a:ln>
                  <a:solidFill>
                    <a:srgbClr val="7030A0"/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Be exalted, O God</a:t>
            </a:r>
          </a:p>
        </p:txBody>
      </p:sp>
    </p:spTree>
    <p:extLst>
      <p:ext uri="{BB962C8B-B14F-4D97-AF65-F5344CB8AC3E}">
        <p14:creationId xmlns:p14="http://schemas.microsoft.com/office/powerpoint/2010/main" val="43614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F38D53-24ED-4370-BE82-B1DE7330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99" y="0"/>
            <a:ext cx="9182099" cy="68580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11B54C05-E233-4A1D-A4AA-C3514A1B9C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34200" y="6408420"/>
            <a:ext cx="2011680" cy="297180"/>
          </a:xfrm>
        </p:spPr>
        <p:txBody>
          <a:bodyPr anchor="ctr"/>
          <a:lstStyle/>
          <a:p>
            <a:pPr algn="l"/>
            <a:r>
              <a:rPr lang="zh-TW" altLang="en-US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願你崇高 </a:t>
            </a:r>
            <a:r>
              <a:rPr lang="en-US" altLang="zh-TW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1/2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CB2EE26-F504-4B49-8777-B57E37F379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我要在萬民中稱謝你</a:t>
            </a:r>
          </a:p>
          <a:p>
            <a:pPr>
              <a:lnSpc>
                <a:spcPct val="90000"/>
              </a:lnSpc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我要在列邦中歌頌你</a:t>
            </a:r>
          </a:p>
          <a:p>
            <a:pPr>
              <a:lnSpc>
                <a:spcPct val="90000"/>
              </a:lnSpc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你的慈愛高及諸天 你的信實上達穹蒼</a:t>
            </a:r>
          </a:p>
          <a:p>
            <a:pPr>
              <a:lnSpc>
                <a:spcPct val="90000"/>
              </a:lnSpc>
            </a:pP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你的慈愛高及諸天 你的信實上達穹蒼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AD54B58-4AFA-455F-98B3-FB2FD760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733800"/>
            <a:ext cx="9144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TW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 will sing of you among all nations</a:t>
            </a:r>
          </a:p>
          <a:p>
            <a:pPr>
              <a:lnSpc>
                <a:spcPct val="90000"/>
              </a:lnSpc>
            </a:pPr>
            <a:r>
              <a:rPr lang="en-US" altLang="zh-TW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 will praise your name to all peoples </a:t>
            </a:r>
          </a:p>
          <a:p>
            <a:pPr>
              <a:lnSpc>
                <a:spcPct val="90000"/>
              </a:lnSpc>
            </a:pPr>
            <a:r>
              <a:rPr lang="zh-TW" altLang="en-US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en-US" altLang="zh-TW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Your love is higher than the skies</a:t>
            </a:r>
          </a:p>
          <a:p>
            <a:pPr>
              <a:lnSpc>
                <a:spcPct val="90000"/>
              </a:lnSpc>
            </a:pPr>
            <a:r>
              <a:rPr lang="en-US" altLang="zh-TW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Your faithfulness stands forever</a:t>
            </a:r>
            <a:r>
              <a:rPr lang="zh-TW" altLang="en-US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」</a:t>
            </a:r>
            <a:r>
              <a:rPr lang="en-US" altLang="zh-TW" sz="3200" dirty="0">
                <a:ln>
                  <a:solidFill>
                    <a:srgbClr val="0033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(x2)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6C8EC3-21B8-45B6-81FF-BC21EABBC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61"/>
            <a:ext cx="9144000" cy="6830677"/>
          </a:xfrm>
          <a:prstGeom prst="rect">
            <a:avLst/>
          </a:prstGeom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33A9F7DE-F77B-4685-8061-EC27A11D11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2895600"/>
          </a:xfrm>
        </p:spPr>
        <p:txBody>
          <a:bodyPr/>
          <a:lstStyle/>
          <a:p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哈利路亞 哈利路亞</a:t>
            </a:r>
          </a:p>
          <a:p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你的慈愛 高及諸天</a:t>
            </a:r>
          </a:p>
          <a:p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哈利路亞 哈利路亞</a:t>
            </a:r>
          </a:p>
          <a:p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你的信實 上達穹蒼</a:t>
            </a:r>
          </a:p>
          <a:p>
            <a:pPr>
              <a:spcBef>
                <a:spcPct val="50000"/>
              </a:spcBef>
            </a:pPr>
            <a:endParaRPr lang="en-US" altLang="zh-TW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5EA97-8EA1-4F90-BFA3-5DF65B1687E2}"/>
              </a:ext>
            </a:extLst>
          </p:cNvPr>
          <p:cNvSpPr/>
          <p:nvPr/>
        </p:nvSpPr>
        <p:spPr>
          <a:xfrm>
            <a:off x="1524000" y="3863876"/>
            <a:ext cx="632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600" dirty="0">
                <a:ln>
                  <a:solidFill>
                    <a:srgbClr val="003300"/>
                  </a:solidFill>
                </a:ln>
                <a:ea typeface="華康粗黑體"/>
                <a:cs typeface="Times New Roman" panose="02020603050405020304" pitchFamily="18" charset="0"/>
              </a:rPr>
              <a:t>Halleluiah </a:t>
            </a:r>
            <a:r>
              <a:rPr lang="en-US" altLang="zh-TW" sz="3600" dirty="0" err="1">
                <a:ln>
                  <a:solidFill>
                    <a:srgbClr val="003300"/>
                  </a:solidFill>
                </a:ln>
                <a:ea typeface="華康粗黑體"/>
                <a:cs typeface="Times New Roman" panose="02020603050405020304" pitchFamily="18" charset="0"/>
              </a:rPr>
              <a:t>Halleluiah</a:t>
            </a:r>
            <a:endParaRPr lang="en-US" altLang="zh-TW" sz="3600" dirty="0">
              <a:ln>
                <a:solidFill>
                  <a:srgbClr val="003300"/>
                </a:solidFill>
              </a:ln>
              <a:ea typeface="華康粗黑體"/>
              <a:cs typeface="Times New Roman" panose="02020603050405020304" pitchFamily="18" charset="0"/>
            </a:endParaRPr>
          </a:p>
          <a:p>
            <a:pPr algn="ctr"/>
            <a:r>
              <a:rPr lang="en-US" altLang="zh-TW" sz="3600" dirty="0">
                <a:ln>
                  <a:solidFill>
                    <a:srgbClr val="003300"/>
                  </a:solidFill>
                </a:ln>
                <a:ea typeface="華康粗黑體"/>
                <a:cs typeface="Times New Roman" panose="02020603050405020304" pitchFamily="18" charset="0"/>
              </a:rPr>
              <a:t>Your love is higher than the skies</a:t>
            </a:r>
          </a:p>
          <a:p>
            <a:pPr algn="ctr"/>
            <a:r>
              <a:rPr lang="en-US" altLang="zh-TW" sz="3600" dirty="0">
                <a:ln>
                  <a:solidFill>
                    <a:srgbClr val="003300"/>
                  </a:solidFill>
                </a:ln>
                <a:ea typeface="華康粗黑體"/>
                <a:cs typeface="Times New Roman" panose="02020603050405020304" pitchFamily="18" charset="0"/>
              </a:rPr>
              <a:t>Halleluiah </a:t>
            </a:r>
            <a:r>
              <a:rPr lang="en-US" altLang="zh-TW" sz="3600" dirty="0" err="1">
                <a:ln>
                  <a:solidFill>
                    <a:srgbClr val="003300"/>
                  </a:solidFill>
                </a:ln>
                <a:ea typeface="華康粗黑體"/>
                <a:cs typeface="Times New Roman" panose="02020603050405020304" pitchFamily="18" charset="0"/>
              </a:rPr>
              <a:t>Halleluiah</a:t>
            </a:r>
            <a:endParaRPr lang="en-US" altLang="zh-TW" sz="3600" dirty="0">
              <a:ln>
                <a:solidFill>
                  <a:srgbClr val="003300"/>
                </a:solidFill>
              </a:ln>
              <a:ea typeface="華康粗黑體"/>
              <a:cs typeface="Times New Roman" panose="02020603050405020304" pitchFamily="18" charset="0"/>
            </a:endParaRPr>
          </a:p>
          <a:p>
            <a:pPr algn="ctr"/>
            <a:r>
              <a:rPr lang="en-US" altLang="zh-TW" sz="3600" dirty="0">
                <a:ln>
                  <a:solidFill>
                    <a:srgbClr val="003300"/>
                  </a:solidFill>
                </a:ln>
                <a:ea typeface="華康粗黑體"/>
                <a:cs typeface="Times New Roman" panose="02020603050405020304" pitchFamily="18" charset="0"/>
              </a:rPr>
              <a:t>Your faithfulness stands forever</a:t>
            </a:r>
            <a:endParaRPr lang="en-US" sz="3600" dirty="0">
              <a:ln>
                <a:solidFill>
                  <a:srgbClr val="003300"/>
                </a:solidFill>
              </a:ln>
              <a:cs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BD2178E-DF69-46E8-9D4C-E8756850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408420"/>
            <a:ext cx="2011680" cy="2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zh-TW" altLang="en-US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願你崇高 </a:t>
            </a:r>
            <a:r>
              <a:rPr lang="en-US" altLang="zh-TW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SimSun</vt:lpstr>
      <vt:lpstr>Arial</vt:lpstr>
      <vt:lpstr>Times New Roman</vt:lpstr>
      <vt:lpstr>預設簡報設計</vt:lpstr>
      <vt:lpstr>願你崇高</vt:lpstr>
      <vt:lpstr>願你崇高 1/2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願你崇高 1/2</dc:title>
  <dc:creator>tina</dc:creator>
  <cp:lastModifiedBy>Eva Li</cp:lastModifiedBy>
  <cp:revision>18</cp:revision>
  <dcterms:created xsi:type="dcterms:W3CDTF">2007-04-09T23:52:52Z</dcterms:created>
  <dcterms:modified xsi:type="dcterms:W3CDTF">2019-09-17T18:40:50Z</dcterms:modified>
</cp:coreProperties>
</file>