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87"/>
    <p:restoredTop sz="90929"/>
  </p:normalViewPr>
  <p:slideViewPr>
    <p:cSldViewPr>
      <p:cViewPr varScale="1">
        <p:scale>
          <a:sx n="84" d="100"/>
          <a:sy n="84" d="100"/>
        </p:scale>
        <p:origin x="330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F85B3B-263A-45AD-A3FA-8722A94612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7AD694E-51E6-4DA9-9CA8-D2BD162895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53575B-D8B1-465A-BD2F-CBE96DB530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E4FBF7-6EC4-4934-BD74-98626A6B3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39A6EA-993E-4AC1-BF8D-5C5E3BEA6E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CA3C59-580A-415B-8380-3B4055E5C8E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256981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8E2A1-CBA1-45CA-BD53-5DBFDC234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B2E35A1-1490-4B6B-81C4-437C216E786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5E35A1-7F26-494E-9FA4-84406964C2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F5B0D8D-E7E1-4C4B-A1A1-7BC8903C67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1DB76-7AF8-4B17-B888-43DE830B0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740EB5D-ACDC-403B-856A-0F1821859E5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436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017C9B0-5610-41F0-B3A4-6FCB70DA77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E68AC3-3A56-4771-B7D2-AF38ABE6BA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F85A20-B578-48C5-972F-0F511310A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EA1B04-AAFB-4E7A-AA67-27DE9B980E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AEFC16-AE93-445E-9716-00D6BB55E2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F5EAE4-D504-4A68-9DEE-9172F9A54C4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3372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207BB7-A57D-4C36-B409-F8D3209686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C5D54-D964-44AF-A08B-AD1434A4AB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285418-38C8-4D76-B9E5-9649FAE4C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76584A-70F0-4713-B4EB-3FB42E43B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DB7266-3462-4CEE-B72E-49171EA31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B04E22-69EA-4426-8FE2-1079A82D50D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57822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EF822-63EA-4862-A8B9-A6BCAD79A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5468D5-E27C-433C-A58F-0A7464970ED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CEBAF10-8412-4820-B112-BC21D8876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67A766-DEA7-410A-B836-76F01A55BB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761359E-82AA-45E5-857B-2D3FD18B0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A19E59-6812-4474-8A1F-953A0C5E953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30422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D1DB9F-DD28-4969-9B5B-A3826D87CF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9A01B4-6BBB-414E-BA86-782601371F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33B9BB-1BB7-4EA3-824A-F5523642D1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68041B-FDF2-49E3-9C27-8584EE678A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556258-3717-4FB6-8430-D962FB272F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A287AE9-39F5-4551-B5FB-4F31D668A5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40602-7E18-4602-83E8-8A77F68F2BC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4769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D3BE29-5B87-4279-BD4C-B07B396BB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44D0A-D0D8-478B-AE80-058CF492F6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7C064EB-356C-4847-84D7-7C790C88AE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22C8E2A-D725-40CA-9FFC-8B67E5D924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2496DE-9F08-42B9-9323-A8BC1A4EDE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D38A55D-E8C2-4B86-8C3F-19B44A6B7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F173CB0-0680-4019-AA01-DD04DD0B8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9A0E6EE-4428-45A1-A1AB-3B7E04884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8D1941-AC15-4B0B-8D02-342DCA1F25E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08980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CAD60E-B673-4E8C-9879-564A060F4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D22C5A-2BB0-4D3E-A485-077127DF6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181924-EDBA-4E9F-940A-6EE4A3CF9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DCF9B16-AFD1-40D3-A9BF-0C04D6486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F467C9-A5B1-48BB-BD6D-867B7A24745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50206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2C28EC-5BC5-4274-B590-6832E36CE8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C2C485B-2C23-4575-8159-CBD92CD42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FF75164-E2FC-429C-A16C-F948C7FAF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1868D0-3F01-4691-A918-92133B5F28C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63615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FBA13-E96B-4F2B-B409-1A826AEDAC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94F515-034D-4194-AD10-9E498C8A0B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AE613C-D716-496E-88EE-AE54568A80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F92E67-392D-4018-BF24-04B9A54633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602717-86E2-4714-9D41-33AF5BDF0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B504533-DDB9-4E0F-A02A-DAC57D937F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C569E7-9D45-40BC-8565-0E10E5A907B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558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F441BE-0CD5-4DFA-A51C-5D79E2507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B4ED8B8-215C-455C-99D6-A58C2065A9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0793B2C-9FDB-497E-8BEC-F2F449812A9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8F0E1D-AD50-4DBD-8174-45F1898A4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81A23F-735D-429E-8DB0-71BB8F765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DB1289-B8A8-4479-B215-016AE589F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2A97EF-D2AB-4DE3-BF14-003FEDD9021F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28177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BF05BA6F-EEB7-4C52-BFFF-6C0552726A0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A8432A6-D712-41FF-8380-1315A85EEE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4D6A99D3-3F1A-4322-86D8-AA889170940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C026E2E-6739-4736-B410-569D11F20C6F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5A892A69-9771-4592-9CCC-43937CC80F6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4B3DAA1-1E90-44E9-8CC5-9D9AB8D8593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BC1378E2-C435-412D-9B68-48A73C8E7A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75037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BA99F1F-13E9-4048-8AF9-E44E052983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2247" y="457200"/>
            <a:ext cx="8179506" cy="1115415"/>
          </a:xfrm>
        </p:spPr>
        <p:txBody>
          <a:bodyPr>
            <a:normAutofit/>
          </a:bodyPr>
          <a:lstStyle/>
          <a:p>
            <a:r>
              <a:rPr lang="zh-CN" altLang="en-US" b="1" dirty="0">
                <a:ln>
                  <a:solidFill>
                    <a:srgbClr val="C00000"/>
                  </a:solidFill>
                </a:ln>
              </a:rPr>
              <a:t>願你崇高</a:t>
            </a:r>
            <a:endParaRPr lang="en-US" b="1" dirty="0">
              <a:ln>
                <a:solidFill>
                  <a:srgbClr val="C00000"/>
                </a:solidFill>
              </a:ln>
            </a:endParaRPr>
          </a:p>
        </p:txBody>
      </p:sp>
      <p:pic>
        <p:nvPicPr>
          <p:cNvPr id="5" name="Picture 4" descr="A picture containing sky, candle, lit, nature&#10;&#10;Description automatically generated">
            <a:extLst>
              <a:ext uri="{FF2B5EF4-FFF2-40B4-BE49-F238E27FC236}">
                <a16:creationId xmlns:a16="http://schemas.microsoft.com/office/drawing/2014/main" id="{C69E361D-697E-442E-B53C-6DC261DF923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548" r="23897"/>
          <a:stretch/>
        </p:blipFill>
        <p:spPr>
          <a:xfrm>
            <a:off x="241221" y="2819400"/>
            <a:ext cx="2846070" cy="3930978"/>
          </a:xfrm>
          <a:prstGeom prst="rect">
            <a:avLst/>
          </a:prstGeom>
        </p:spPr>
      </p:pic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:a16="http://schemas.microsoft.com/office/drawing/2014/main" id="{8C1EEF01-6AAD-4993-BAD1-212FEBC99642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84" r="16986" b="1"/>
          <a:stretch/>
        </p:blipFill>
        <p:spPr>
          <a:xfrm>
            <a:off x="3148788" y="2819400"/>
            <a:ext cx="2846070" cy="393097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E7AA820-180A-4FFC-8AC3-4160A340F02C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2841" r="22369" b="2"/>
          <a:stretch/>
        </p:blipFill>
        <p:spPr>
          <a:xfrm>
            <a:off x="6056356" y="2819400"/>
            <a:ext cx="2846070" cy="3930978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0188E89-AF78-40F6-B787-E9BD9C6256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43000" y="5778706"/>
            <a:ext cx="6858000" cy="0"/>
          </a:xfrm>
          <a:prstGeom prst="line">
            <a:avLst/>
          </a:prstGeom>
          <a:ln w="19050">
            <a:solidFill>
              <a:srgbClr val="FEF41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CD54E9AE-1DEA-46B9-B944-84EBDF3A46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2247" y="1640562"/>
            <a:ext cx="8179506" cy="770253"/>
          </a:xfrm>
        </p:spPr>
        <p:txBody>
          <a:bodyPr>
            <a:noAutofit/>
          </a:bodyPr>
          <a:lstStyle/>
          <a:p>
            <a:r>
              <a:rPr lang="en-US" sz="4400" dirty="0">
                <a:ln>
                  <a:solidFill>
                    <a:srgbClr val="7030A0"/>
                  </a:solidFill>
                </a:ln>
                <a:solidFill>
                  <a:schemeClr val="bg2">
                    <a:lumMod val="75000"/>
                  </a:schemeClr>
                </a:solidFill>
              </a:rPr>
              <a:t>Be exalted, O God</a:t>
            </a:r>
          </a:p>
        </p:txBody>
      </p:sp>
    </p:spTree>
    <p:extLst>
      <p:ext uri="{BB962C8B-B14F-4D97-AF65-F5344CB8AC3E}">
        <p14:creationId xmlns:p14="http://schemas.microsoft.com/office/powerpoint/2010/main" val="4361416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70F38D53-24ED-4370-BE82-B1DE73303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8099" y="0"/>
            <a:ext cx="9182099" cy="6858000"/>
          </a:xfrm>
          <a:prstGeom prst="rect">
            <a:avLst/>
          </a:prstGeom>
        </p:spPr>
      </p:pic>
      <p:sp>
        <p:nvSpPr>
          <p:cNvPr id="3074" name="Rectangle 2">
            <a:extLst>
              <a:ext uri="{FF2B5EF4-FFF2-40B4-BE49-F238E27FC236}">
                <a16:creationId xmlns:a16="http://schemas.microsoft.com/office/drawing/2014/main" id="{11B54C05-E233-4A1D-A4AA-C3514A1B9CD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934200" y="6408420"/>
            <a:ext cx="2011680" cy="297180"/>
          </a:xfrm>
        </p:spPr>
        <p:txBody>
          <a:bodyPr anchor="ctr"/>
          <a:lstStyle/>
          <a:p>
            <a:pPr algn="l"/>
            <a:r>
              <a:rPr lang="zh-TW" altLang="en-US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願你崇高 </a:t>
            </a:r>
            <a:r>
              <a:rPr lang="en-US" altLang="zh-TW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1/2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6CB2EE26-F504-4B49-8777-B57E37F3797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838200"/>
            <a:ext cx="9144000" cy="2971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zh-TW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我要在萬民中稱謝你</a:t>
            </a:r>
          </a:p>
          <a:p>
            <a:pPr>
              <a:lnSpc>
                <a:spcPct val="90000"/>
              </a:lnSpc>
            </a:pPr>
            <a:r>
              <a:rPr lang="zh-TW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我要在列邦中歌頌你</a:t>
            </a:r>
          </a:p>
          <a:p>
            <a:pPr>
              <a:lnSpc>
                <a:spcPct val="90000"/>
              </a:lnSpc>
            </a:pPr>
            <a:r>
              <a:rPr lang="zh-TW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你的慈愛高及諸天 你的信實上達穹蒼</a:t>
            </a:r>
          </a:p>
          <a:p>
            <a:pPr>
              <a:lnSpc>
                <a:spcPct val="90000"/>
              </a:lnSpc>
            </a:pPr>
            <a:r>
              <a:rPr lang="zh-TW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你的慈愛高及諸天 你的信實上達穹蒼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EAD54B58-4AFA-455F-98B3-FB2FD760FF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733800"/>
            <a:ext cx="9144000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fontAlgn="base">
              <a:spcBef>
                <a:spcPct val="20000"/>
              </a:spcBef>
              <a:spcAft>
                <a:spcPct val="0"/>
              </a:spcAft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90000"/>
              </a:lnSpc>
              <a:spcBef>
                <a:spcPct val="50000"/>
              </a:spcBef>
            </a:pPr>
            <a:r>
              <a:rPr lang="en-US" altLang="zh-TW" sz="3200" dirty="0">
                <a:ln>
                  <a:solidFill>
                    <a:srgbClr val="0033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I will sing of you among all nations</a:t>
            </a:r>
          </a:p>
          <a:p>
            <a:pPr>
              <a:lnSpc>
                <a:spcPct val="90000"/>
              </a:lnSpc>
            </a:pPr>
            <a:r>
              <a:rPr lang="en-US" altLang="zh-TW" sz="3200" dirty="0">
                <a:ln>
                  <a:solidFill>
                    <a:srgbClr val="0033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I will praise your name to all peoples </a:t>
            </a:r>
          </a:p>
          <a:p>
            <a:pPr>
              <a:lnSpc>
                <a:spcPct val="90000"/>
              </a:lnSpc>
            </a:pPr>
            <a:r>
              <a:rPr lang="zh-TW" altLang="en-US" sz="3200" dirty="0">
                <a:ln>
                  <a:solidFill>
                    <a:srgbClr val="0033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「</a:t>
            </a:r>
            <a:r>
              <a:rPr lang="en-US" altLang="zh-TW" sz="3200" dirty="0">
                <a:ln>
                  <a:solidFill>
                    <a:srgbClr val="0033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Your love is higher than the skies</a:t>
            </a:r>
          </a:p>
          <a:p>
            <a:pPr>
              <a:lnSpc>
                <a:spcPct val="90000"/>
              </a:lnSpc>
            </a:pPr>
            <a:r>
              <a:rPr lang="en-US" altLang="zh-TW" sz="3200" dirty="0">
                <a:ln>
                  <a:solidFill>
                    <a:srgbClr val="0033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Your faithfulness stands forever</a:t>
            </a:r>
            <a:r>
              <a:rPr lang="zh-TW" altLang="en-US" sz="3200" dirty="0">
                <a:ln>
                  <a:solidFill>
                    <a:srgbClr val="0033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」</a:t>
            </a:r>
            <a:r>
              <a:rPr lang="en-US" altLang="zh-TW" sz="3200" dirty="0">
                <a:ln>
                  <a:solidFill>
                    <a:srgbClr val="003300"/>
                  </a:solidFill>
                </a:ln>
                <a:latin typeface="Times New Roman" panose="02020603050405020304" pitchFamily="18" charset="0"/>
                <a:cs typeface="Times New Roman" panose="02020603050405020304" pitchFamily="18" charset="0"/>
              </a:rPr>
              <a:t>(x2)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F6C8EC3-21B8-45B6-81FF-BC21EABBC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3661"/>
            <a:ext cx="9144000" cy="6830677"/>
          </a:xfrm>
          <a:prstGeom prst="rect">
            <a:avLst/>
          </a:prstGeom>
        </p:spPr>
      </p:pic>
      <p:sp>
        <p:nvSpPr>
          <p:cNvPr id="4099" name="Rectangle 3">
            <a:extLst>
              <a:ext uri="{FF2B5EF4-FFF2-40B4-BE49-F238E27FC236}">
                <a16:creationId xmlns:a16="http://schemas.microsoft.com/office/drawing/2014/main" id="{33A9F7DE-F77B-4685-8061-EC27A11D11F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0" y="685800"/>
            <a:ext cx="9144000" cy="2895600"/>
          </a:xfrm>
        </p:spPr>
        <p:txBody>
          <a:bodyPr/>
          <a:lstStyle/>
          <a:p>
            <a:r>
              <a:rPr lang="zh-TW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哈利路亞 哈利路亞</a:t>
            </a:r>
          </a:p>
          <a:p>
            <a:r>
              <a:rPr lang="zh-TW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你的慈愛 高及諸天</a:t>
            </a:r>
          </a:p>
          <a:p>
            <a:r>
              <a:rPr lang="zh-TW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哈利路亞 哈利路亞</a:t>
            </a:r>
          </a:p>
          <a:p>
            <a:r>
              <a:rPr lang="zh-TW" altLang="en-US" sz="4000" b="1" dirty="0">
                <a:latin typeface="SimSun" panose="02010600030101010101" pitchFamily="2" charset="-122"/>
                <a:ea typeface="SimSun" panose="02010600030101010101" pitchFamily="2" charset="-122"/>
              </a:rPr>
              <a:t>你的信實 上達穹蒼</a:t>
            </a:r>
          </a:p>
          <a:p>
            <a:pPr>
              <a:spcBef>
                <a:spcPct val="50000"/>
              </a:spcBef>
            </a:pPr>
            <a:endParaRPr lang="en-US" altLang="zh-TW" sz="3600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8D5EA97-8EA1-4F90-BFA3-5DF65B1687E2}"/>
              </a:ext>
            </a:extLst>
          </p:cNvPr>
          <p:cNvSpPr/>
          <p:nvPr/>
        </p:nvSpPr>
        <p:spPr>
          <a:xfrm>
            <a:off x="1524000" y="3863876"/>
            <a:ext cx="6324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altLang="zh-TW" sz="3600" dirty="0">
                <a:ln>
                  <a:solidFill>
                    <a:srgbClr val="003300"/>
                  </a:solidFill>
                </a:ln>
                <a:ea typeface="華康粗黑體"/>
                <a:cs typeface="Times New Roman" panose="02020603050405020304" pitchFamily="18" charset="0"/>
              </a:rPr>
              <a:t>Halleluiah </a:t>
            </a:r>
            <a:r>
              <a:rPr lang="en-US" altLang="zh-TW" sz="3600" dirty="0" err="1">
                <a:ln>
                  <a:solidFill>
                    <a:srgbClr val="003300"/>
                  </a:solidFill>
                </a:ln>
                <a:ea typeface="華康粗黑體"/>
                <a:cs typeface="Times New Roman" panose="02020603050405020304" pitchFamily="18" charset="0"/>
              </a:rPr>
              <a:t>Halleluiah</a:t>
            </a:r>
            <a:endParaRPr lang="en-US" altLang="zh-TW" sz="3600" dirty="0">
              <a:ln>
                <a:solidFill>
                  <a:srgbClr val="003300"/>
                </a:solidFill>
              </a:ln>
              <a:ea typeface="華康粗黑體"/>
              <a:cs typeface="Times New Roman" panose="02020603050405020304" pitchFamily="18" charset="0"/>
            </a:endParaRPr>
          </a:p>
          <a:p>
            <a:pPr algn="ctr"/>
            <a:r>
              <a:rPr lang="en-US" altLang="zh-TW" sz="3600" dirty="0">
                <a:ln>
                  <a:solidFill>
                    <a:srgbClr val="003300"/>
                  </a:solidFill>
                </a:ln>
                <a:ea typeface="華康粗黑體"/>
                <a:cs typeface="Times New Roman" panose="02020603050405020304" pitchFamily="18" charset="0"/>
              </a:rPr>
              <a:t>Your love is higher than the skies</a:t>
            </a:r>
          </a:p>
          <a:p>
            <a:pPr algn="ctr"/>
            <a:r>
              <a:rPr lang="en-US" altLang="zh-TW" sz="3600" dirty="0">
                <a:ln>
                  <a:solidFill>
                    <a:srgbClr val="003300"/>
                  </a:solidFill>
                </a:ln>
                <a:ea typeface="華康粗黑體"/>
                <a:cs typeface="Times New Roman" panose="02020603050405020304" pitchFamily="18" charset="0"/>
              </a:rPr>
              <a:t>Halleluiah </a:t>
            </a:r>
            <a:r>
              <a:rPr lang="en-US" altLang="zh-TW" sz="3600" dirty="0" err="1">
                <a:ln>
                  <a:solidFill>
                    <a:srgbClr val="003300"/>
                  </a:solidFill>
                </a:ln>
                <a:ea typeface="華康粗黑體"/>
                <a:cs typeface="Times New Roman" panose="02020603050405020304" pitchFamily="18" charset="0"/>
              </a:rPr>
              <a:t>Halleluiah</a:t>
            </a:r>
            <a:endParaRPr lang="en-US" altLang="zh-TW" sz="3600" dirty="0">
              <a:ln>
                <a:solidFill>
                  <a:srgbClr val="003300"/>
                </a:solidFill>
              </a:ln>
              <a:ea typeface="華康粗黑體"/>
              <a:cs typeface="Times New Roman" panose="02020603050405020304" pitchFamily="18" charset="0"/>
            </a:endParaRPr>
          </a:p>
          <a:p>
            <a:pPr algn="ctr"/>
            <a:r>
              <a:rPr lang="en-US" altLang="zh-TW" sz="3600" dirty="0">
                <a:ln>
                  <a:solidFill>
                    <a:srgbClr val="003300"/>
                  </a:solidFill>
                </a:ln>
                <a:ea typeface="華康粗黑體"/>
                <a:cs typeface="Times New Roman" panose="02020603050405020304" pitchFamily="18" charset="0"/>
              </a:rPr>
              <a:t>Your faithfulness stands forever</a:t>
            </a:r>
            <a:endParaRPr lang="en-US" sz="3600" dirty="0">
              <a:ln>
                <a:solidFill>
                  <a:srgbClr val="003300"/>
                </a:solidFill>
              </a:ln>
              <a:cs typeface="Times New Roman" panose="02020603050405020304" pitchFamily="18" charset="0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3BD2178E-DF69-46E8-9D4C-E8756850B95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934200" y="6408420"/>
            <a:ext cx="2011680" cy="2971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6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2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l"/>
            <a:r>
              <a:rPr lang="zh-TW" altLang="en-US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願你崇高 </a:t>
            </a:r>
            <a:r>
              <a:rPr lang="en-US" altLang="zh-TW" sz="2000" b="1" dirty="0">
                <a:ln>
                  <a:solidFill>
                    <a:schemeClr val="bg1">
                      <a:lumMod val="50000"/>
                    </a:schemeClr>
                  </a:solidFill>
                </a:ln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2/2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148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SimSun</vt:lpstr>
      <vt:lpstr>Arial</vt:lpstr>
      <vt:lpstr>Times New Roman</vt:lpstr>
      <vt:lpstr>預設簡報設計</vt:lpstr>
      <vt:lpstr>願你崇高</vt:lpstr>
      <vt:lpstr>願你崇高 1/2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願你崇高 1/2</dc:title>
  <dc:creator>tina</dc:creator>
  <cp:lastModifiedBy>Eva Li</cp:lastModifiedBy>
  <cp:revision>18</cp:revision>
  <dcterms:created xsi:type="dcterms:W3CDTF">2007-04-09T23:52:52Z</dcterms:created>
  <dcterms:modified xsi:type="dcterms:W3CDTF">2019-09-17T18:40:50Z</dcterms:modified>
</cp:coreProperties>
</file>